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14"/>
      <c:hPercent val="93"/>
      <c:rotY val="21"/>
      <c:depthPercent val="66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195106"/>
          <c:w val="0.99"/>
          <c:h val="0.792394"/>
        </c:manualLayout>
      </c:layout>
      <c:line3D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선린</c:v>
                </c:pt>
              </c:strCache>
            </c:strRef>
          </c:tx>
          <c:spPr>
            <a:blipFill rotWithShape="1">
              <a:blip r:embed="rId2"/>
              <a:srcRect l="0" t="0" r="0" b="0"/>
              <a:stretch>
                <a:fillRect/>
              </a:stretch>
            </a:blipFill>
            <a:effectLst>
              <a:outerShdw sx="100000" sy="100000" kx="0" ky="0" algn="tl" rotWithShape="1" blurRad="63500" dist="12700" dir="7800000">
                <a:srgbClr val="000000">
                  <a:alpha val="50000"/>
                </a:srgbClr>
              </a:outerShdw>
            </a:effectLst>
            <a:sp3d prstMaterial="matte"/>
          </c:spPr>
          <c:marker>
            <c:symbol val="circle"/>
            <c:size val="5"/>
            <c:spPr>
              <a:noFill/>
              <a:ln w="76200" cap="flat">
                <a:solidFill>
                  <a:srgbClr val="82A6AB">
                    <a:alpha val="70000"/>
                  </a:srgb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747676"/>
                    </a:solidFill>
                    <a:latin typeface="DIN Alternat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중학교</c:v>
                </c:pt>
                <c:pt idx="1">
                  <c:v>1학년</c:v>
                </c:pt>
                <c:pt idx="2">
                  <c:v>2학년</c:v>
                </c:pt>
                <c:pt idx="3">
                  <c:v>3학년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50.000000</c:v>
                </c:pt>
                <c:pt idx="1">
                  <c:v>60.000000</c:v>
                </c:pt>
                <c:pt idx="2">
                  <c:v>80.000000</c:v>
                </c:pt>
                <c:pt idx="3">
                  <c:v>90.000000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아이티</c:v>
                </c:pt>
              </c:strCache>
            </c:strRef>
          </c:tx>
          <c:spPr>
            <a:blipFill rotWithShape="1">
              <a:blip r:embed="rId3"/>
              <a:srcRect l="0" t="0" r="0" b="0"/>
              <a:stretch>
                <a:fillRect/>
              </a:stretch>
            </a:blipFill>
            <a:effectLst>
              <a:outerShdw sx="100000" sy="100000" kx="0" ky="0" algn="tl" rotWithShape="1" blurRad="63500" dist="12700" dir="7800000">
                <a:srgbClr val="000000">
                  <a:alpha val="50000"/>
                </a:srgbClr>
              </a:outerShdw>
            </a:effectLst>
            <a:sp3d prstMaterial="matte"/>
          </c:spPr>
          <c:marker>
            <c:symbol val="circle"/>
            <c:size val="5"/>
            <c:spPr>
              <a:noFill/>
              <a:ln w="76200" cap="flat">
                <a:solidFill>
                  <a:srgbClr val="8F9541">
                    <a:alpha val="70000"/>
                  </a:srgb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747676"/>
                    </a:solidFill>
                    <a:latin typeface="DIN Alternat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중학교</c:v>
                </c:pt>
                <c:pt idx="1">
                  <c:v>1학년</c:v>
                </c:pt>
                <c:pt idx="2">
                  <c:v>2학년</c:v>
                </c:pt>
                <c:pt idx="3">
                  <c:v>3학년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0.000000</c:v>
                </c:pt>
                <c:pt idx="1">
                  <c:v>10.000000</c:v>
                </c:pt>
                <c:pt idx="2">
                  <c:v>80.000000</c:v>
                </c:pt>
                <c:pt idx="3">
                  <c:v>100.000000</c:v>
                </c:pt>
              </c:numCache>
            </c:numRef>
          </c:val>
          <c:smooth val="0"/>
        </c:ser>
        <c:gapDepth val="150"/>
        <c:axId val="2094734552"/>
        <c:axId val="2094734553"/>
        <c:axId val="2094734554"/>
      </c:line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C5C5C"/>
                </a:solidFill>
                <a:latin typeface="DIN Alternat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5C5C5C"/>
              </a:solidFill>
              <a:custDash>
                <a:ds d="1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C5C5C"/>
                </a:solidFill>
                <a:latin typeface="DIN Alternate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307814"/>
          <c:y val="0"/>
          <c:w val="0.927307"/>
          <c:h val="0.073783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400" u="none">
              <a:solidFill>
                <a:srgbClr val="5C5C5C"/>
              </a:solidFill>
              <a:latin typeface="DIN Alternat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선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2" name="제목 텍스트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3" name="본문 첫 번째 줄…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여기에 인용을 입력하십시오.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여기에 인용을 입력하십시오.</a:t>
            </a:r>
          </a:p>
        </p:txBody>
      </p:sp>
      <p:sp>
        <p:nvSpPr>
          <p:cNvPr id="103" name="-Johnny Appleseed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직사각형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선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4" name="제목 텍스트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슬라이드 번호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이미지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선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43" name="제목 텍스트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4" name="본문 첫 번째 줄…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5" name="슬라이드 번호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선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3" name="제목 텍스트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4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선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62" name="제목 텍스트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3" name="본문 첫 번째 줄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4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이미지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선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73" name="제목 텍스트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본문 첫 번째 줄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이미지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이미지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이미지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본문 첫 번째 줄…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이미지" descr="이미지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직사각형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선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1" name="portfoli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portfolio</a:t>
            </a:r>
          </a:p>
        </p:txBody>
      </p:sp>
      <p:sp>
        <p:nvSpPr>
          <p:cNvPr id="132" name="우리는 무엇을 어떻게 준비할까!!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0">
                <a:latin typeface="BlairMdITC TT"/>
                <a:ea typeface="BlairMdITC TT"/>
                <a:cs typeface="BlairMdITC TT"/>
                <a:sym typeface="BlairMdITC TT"/>
              </a:defRPr>
            </a:lvl1pPr>
          </a:lstStyle>
          <a:p>
            <a:pPr/>
            <a:r>
              <a:t>우리는 무엇을 어떻게 준비할까!!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선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5" name="목차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1800"/>
              </a:spcBef>
              <a:defRPr sz="4160"/>
            </a:lvl1pPr>
          </a:lstStyle>
          <a:p>
            <a:pPr/>
            <a:r>
              <a:t>목차</a:t>
            </a:r>
          </a:p>
        </p:txBody>
      </p:sp>
      <p:sp>
        <p:nvSpPr>
          <p:cNvPr id="136" name="우리는 지금 무엇을 하는가..?…"/>
          <p:cNvSpPr/>
          <p:nvPr>
            <p:ph type="body" idx="1"/>
          </p:nvPr>
        </p:nvSpPr>
        <p:spPr>
          <a:xfrm>
            <a:off x="571500" y="1809750"/>
            <a:ext cx="11861800" cy="72263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우리는 지금 무엇을 하는가..?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우리는 지금 목표가 뭐지..?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우리는 지금  어떻하지..?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그 여정이 바로 보상이다.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그 여정이 바로 보상이다.</a:t>
            </a:r>
          </a:p>
        </p:txBody>
      </p:sp>
      <p:sp>
        <p:nvSpPr>
          <p:cNvPr id="139" name="-Steve Job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-Steve Jobs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선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42" name="우리는 지금 무엇을 하는가..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1800"/>
              </a:spcBef>
              <a:defRPr sz="4160"/>
            </a:lvl1pPr>
          </a:lstStyle>
          <a:p>
            <a:pPr/>
            <a:r>
              <a:t>우리는 지금 무엇을 하는가..?</a:t>
            </a:r>
          </a:p>
        </p:txBody>
      </p:sp>
      <p:sp>
        <p:nvSpPr>
          <p:cNvPr id="143" name="본인 실력 파악…"/>
          <p:cNvSpPr/>
          <p:nvPr>
            <p:ph type="body" idx="1"/>
          </p:nvPr>
        </p:nvSpPr>
        <p:spPr>
          <a:xfrm>
            <a:off x="571500" y="1809750"/>
            <a:ext cx="11861800" cy="72263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본인 실력 파악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포트폴리오 제작 준비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구성 준비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프로젝트 구성</a:t>
            </a:r>
          </a:p>
          <a:p>
            <a:pPr>
              <a:defRPr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공부방향 잡기</a:t>
            </a:r>
          </a:p>
        </p:txBody>
      </p:sp>
      <p:graphicFrame>
        <p:nvGraphicFramePr>
          <p:cNvPr id="144" name="3D 꺾은선 차트"/>
          <p:cNvGraphicFramePr/>
          <p:nvPr/>
        </p:nvGraphicFramePr>
        <p:xfrm>
          <a:off x="5646059" y="1791006"/>
          <a:ext cx="6850078" cy="754965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선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47" name="우리는 지금 목표가 뭐지..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1800"/>
              </a:spcBef>
              <a:defRPr sz="4160"/>
            </a:lvl1pPr>
          </a:lstStyle>
          <a:p>
            <a:pPr/>
            <a:r>
              <a:t>우리는 지금 목표가 뭐지..?</a:t>
            </a:r>
          </a:p>
        </p:txBody>
      </p:sp>
      <p:pic>
        <p:nvPicPr>
          <p:cNvPr id="148" name="070a175ba6d2622d9a891b087a6d1700.jpg" descr="070a175ba6d2622d9a891b087a6d17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91" y="1701800"/>
            <a:ext cx="5755298" cy="730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14512_6665_424.jpg" descr="14512_6665_42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0174" y="2963871"/>
            <a:ext cx="6243273" cy="478000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Or"/>
          <p:cNvSpPr/>
          <p:nvPr/>
        </p:nvSpPr>
        <p:spPr>
          <a:xfrm>
            <a:off x="5894336" y="5492750"/>
            <a:ext cx="102471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64" sz="6400">
                <a:solidFill>
                  <a:srgbClr val="000000"/>
                </a:solidFill>
              </a:defRPr>
            </a:lvl1pPr>
          </a:lstStyle>
          <a:p>
            <a:pPr/>
            <a:r>
              <a:t>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선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53" name="우리는 지금 어떻하지..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1800"/>
              </a:spcBef>
              <a:defRPr sz="4160"/>
            </a:lvl1pPr>
          </a:lstStyle>
          <a:p>
            <a:pPr/>
            <a:r>
              <a:t>우리는 지금 어떻하지..?</a:t>
            </a:r>
          </a:p>
        </p:txBody>
      </p:sp>
      <p:pic>
        <p:nvPicPr>
          <p:cNvPr id="154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544" y="2139404"/>
            <a:ext cx="2859007" cy="302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english-collocations-2.jpg" descr="english-collocations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798" y="5582075"/>
            <a:ext cx="6161941" cy="363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ortfolio.jpg" descr="portfoli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3373" y="2005900"/>
            <a:ext cx="6834216" cy="3296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이미지" descr="이미지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